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426D1-779A-49AA-8BA4-3EEEC31EA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55C90-8E0C-4BF4-8E4E-16E060F20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1A6F1-F6AD-455A-94FB-AB923C0E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9C66B-E6A4-4233-BE63-B0F2F6FF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15DA9-6A2C-41CC-A415-E20A2CE7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47-BD69-4047-9382-04EBDD2E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FC66D-FE32-473E-A20C-E33E58BA5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3F784-BBFF-4B79-A86F-72D8328E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981DB-0A67-4E3A-9E19-563EA67AA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46BB9-C857-4418-B15B-1640C657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D5E886-EAF0-4C65-9DF4-A7DA6CEDA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3DD14-00BA-427B-A60F-BAA66799D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97683-B522-4F53-B80A-4E7CA30F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F84E2-2705-405E-B75B-9A856FE0A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6BA20-3F9D-4A56-887D-01A40878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D4DF-1D76-4F41-A9B6-C93B1724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68976-A664-4970-9BD6-B4C0BE6EB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75B5C-1232-44D9-BB63-32E77EAED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BFC93-1B4F-41A9-8A1F-FA70D6EE5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0A698-3C11-43CD-9888-F43740503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6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97AB-B59A-44E8-AD7F-88F9E0223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CC0D4-A835-44F4-A67E-228440C01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C09C-CB8E-4DBD-8A3F-95E2D714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86F4E-1847-428C-A123-307E2B98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3CF5E-5F42-4A75-8789-26AE7DA0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2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E31C-EEC0-4740-ACF5-43D20BF6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D165C-36AD-4AFA-BCC5-1FED8083C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BB9C5-2D35-465D-9BB2-3A9AE733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C82D7-BB59-43DF-A959-71ECF79FA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DC681-6EE7-4F3D-842E-D491D1ECC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35AA9-A8DE-4272-9CD7-C3A20298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0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626ED-4E84-4D69-86DD-A9FE014D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26C00-7418-4656-A3FF-61F031CDF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6C2DAC-84A5-4387-956C-E8F52ED42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4AD958-0B6B-4045-890D-4A793F607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9FD23-8AE9-432F-92F7-4A9C16CBB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1EA82-16E4-4A78-A947-9A1E471F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58B26A-495B-4736-AB7F-AD4152CA5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6A3807-CF9E-4E73-9244-FD5B6D20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05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00658-98A8-4BD7-8D86-2B6BDB49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308C8-8206-479C-B0BF-29EA0D0E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BEF88-FB91-4669-81B9-2F6BECFE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A5604-8439-4074-AF95-CC71BDC36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E29581-543A-4BDD-8302-E7A7581B4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F71CF6-8ED7-4E03-830E-8B6C0F48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EB9DA-42C7-43A6-B80F-45F0384C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0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42F0-61FA-48F3-B370-3FA16D4B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1A64A-52C2-4328-B9F0-DFE0CAFE9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B0960-6A03-4374-A903-EB352CD0C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90A5C-3FB6-498B-BE91-C9378EF0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93F39-001C-4DB2-BC2A-7B041D21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E06D3-8B8C-4B5D-9F71-9AB204A2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9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6B5E-2F6A-490A-8383-ED80D43A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A0AAB0-8116-4514-B705-1DC20BB96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0DDC2-BF31-4675-8EE8-5E9DC3383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3CD44-E5C0-4263-B38F-5B43A3961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AD560-BAC1-4377-A723-1282D293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F2118-F56B-4D7A-8AA8-2A055F692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0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04069-F928-4F4A-8EB3-EF87FF142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67990-EDD6-42EE-BBD1-A24C0D22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88E68-9033-4A07-8CAD-F5629F9DA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B5DD-171E-4D7D-8FEA-B1F4EDF31335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B3B6C-37B9-4457-A6B0-150D2D64F5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C779C-EC68-4841-8C82-0FEB9E8EB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20B5B-F449-414F-BD2A-7316A078B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1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9AE59C-F8C0-4A99-824F-47EEEA003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7" t="31002" r="70619" b="13101"/>
          <a:stretch/>
        </p:blipFill>
        <p:spPr>
          <a:xfrm>
            <a:off x="1736520" y="1325460"/>
            <a:ext cx="4776541" cy="3573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7680E-D1F8-4A9F-91EA-6EF496FE51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25" t="34560" r="49151" b="23778"/>
          <a:stretch/>
        </p:blipFill>
        <p:spPr>
          <a:xfrm>
            <a:off x="5981350" y="796954"/>
            <a:ext cx="4404220" cy="166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0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B3DF2B-98A0-4979-866B-1779C4AC23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" t="10130" r="5173" b="26625"/>
          <a:stretch/>
        </p:blipFill>
        <p:spPr>
          <a:xfrm>
            <a:off x="225372" y="2257048"/>
            <a:ext cx="4281056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2DD90D-0DD8-47C2-A61E-E8C8DDF86C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t="10394" r="4750" b="26438"/>
          <a:stretch/>
        </p:blipFill>
        <p:spPr>
          <a:xfrm>
            <a:off x="4506428" y="2257048"/>
            <a:ext cx="431681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55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1379D-A403-40D6-A8A0-03DD560A0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5" t="24803" r="48517" b="27419"/>
          <a:stretch/>
        </p:blipFill>
        <p:spPr>
          <a:xfrm>
            <a:off x="866775" y="1228724"/>
            <a:ext cx="9601150" cy="36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64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8F5157-6476-4901-9B86-6C26F15AB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4" t="22664" r="48439" b="28131"/>
          <a:stretch/>
        </p:blipFill>
        <p:spPr>
          <a:xfrm>
            <a:off x="1171575" y="1343026"/>
            <a:ext cx="9429750" cy="31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02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</dc:creator>
  <cp:lastModifiedBy>Drew Rohskopf</cp:lastModifiedBy>
  <cp:revision>3</cp:revision>
  <dcterms:created xsi:type="dcterms:W3CDTF">2019-11-24T19:40:42Z</dcterms:created>
  <dcterms:modified xsi:type="dcterms:W3CDTF">2019-11-24T20:19:54Z</dcterms:modified>
</cp:coreProperties>
</file>